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96" r:id="rId4"/>
    <p:sldId id="259" r:id="rId5"/>
    <p:sldId id="297" r:id="rId6"/>
    <p:sldId id="276" r:id="rId7"/>
    <p:sldId id="298" r:id="rId8"/>
    <p:sldId id="277" r:id="rId9"/>
    <p:sldId id="284" r:id="rId10"/>
    <p:sldId id="285" r:id="rId11"/>
    <p:sldId id="286" r:id="rId12"/>
    <p:sldId id="287" r:id="rId13"/>
    <p:sldId id="295" r:id="rId14"/>
  </p:sldIdLst>
  <p:sldSz cx="12192000" cy="6858000"/>
  <p:notesSz cx="6858000" cy="9144000"/>
  <p:embeddedFontLst>
    <p:embeddedFont>
      <p:font typeface="KoPubWorldDotum Light" panose="020B0600000101010101" charset="-127"/>
      <p:regular r:id="rId16"/>
    </p:embeddedFont>
    <p:embeddedFont>
      <p:font typeface="KoPubWorld돋움체 Light" panose="020B0600000101010101" charset="-127"/>
      <p:regular r:id="rId17"/>
    </p:embeddedFont>
    <p:embeddedFont>
      <p:font typeface="TmonMonsori Black" panose="020B0600000101010101" charset="-127"/>
      <p:bold r:id="rId18"/>
    </p:embeddedFont>
    <p:embeddedFont>
      <p:font typeface="Tmon몬소리 Black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B0B3B9"/>
    <a:srgbClr val="CC0000"/>
    <a:srgbClr val="C40000"/>
    <a:srgbClr val="990000"/>
    <a:srgbClr val="FF3300"/>
    <a:srgbClr val="2892FA"/>
    <a:srgbClr val="D14A00"/>
    <a:srgbClr val="ECECEC"/>
    <a:srgbClr val="075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1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835" y="67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B1745-E0F6-3C40-9924-3A9430AAA572}" type="datetimeFigureOut">
              <a:t>2019-06-27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9C8CD-D283-3049-88A1-EBFA30DCCF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9C8CD-D283-3049-88A1-EBFA30DCCFA9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9C8CD-D283-3049-88A1-EBFA30DCCFA9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63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7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7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63A0-CA49-5243-83E0-B591B96A2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47F7C-1707-204D-A8D0-8BFE2D799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0E34-A08C-1C46-9988-A85AC18E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DBCEC-E221-DA42-8FB8-D40DB8908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16A5-2E37-6A40-9CD0-AB58B91A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6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6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18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4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37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C918-7830-CC45-B80C-7E9B7597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94260-6916-D840-9E2F-D15BB7A10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B9590-8B84-E746-AC74-10DEBEA5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3213-FBEF-8D40-A811-D3262A98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4DF3A-14CE-9749-9B28-2938C9B1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16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3207-DFD5-704A-93CA-897962F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D9A6-8F65-8946-B234-394F33911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5DD5-D762-9640-A074-B60EC3AF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863B-9BB1-B644-9DB7-5D98DBF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5106F-181D-1047-A268-2B747500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8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4A12B-8C2B-0840-B71A-F81D8A0F8E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336BB-88A3-D24E-9217-AC9A3E416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F3974-ACA3-E141-AFA3-862C7502C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C7A8-1B49-8D4E-A681-169489C6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5C814-709D-9C4E-9D31-579F2DCB2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10D-CDE7-3146-9BAF-BB4A2E3D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8949C-805D-8F47-85CB-6632E17E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2370A-C6CE-9E4E-A63F-7058B67A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9E8B7-90D0-2E4A-8361-5F06678C9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B4A1-47AF-BA4F-9E8D-5A90B91B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2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B7C-8E72-9D44-B717-B5888AFB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6ABA1-34D2-BD4C-A7A9-BF2121203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9BE46-99BC-3E41-83ED-C4E8ADA58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609C2-3B11-144D-8DDD-3E6E29DB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9AE4C-6A17-6743-88D8-B556840F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A1AE2-75AC-2148-9A3E-084A21B1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7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06BA-C223-6F4F-9384-909A5EEA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FBA86-775D-A547-9EC1-EA470ECF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B67C-1AC8-474A-84A8-DE21DA35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7D522-2B12-8641-9D93-862FC45E0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E9C97-25B9-F645-81B6-FEF187A4C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E5E26A-7F54-8248-99CC-AAA5CA37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117C2-B2B3-4C4C-8DFA-DC7D55888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C2782-1E9C-8649-B6FF-C24F5F5D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0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EC3-DAAE-BE42-A578-3B0B096E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3CCB-0DA7-1843-8115-D60DB3C80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9EBB-92FA-2741-B0A8-6A4DFD0D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869DB-B205-BC45-87BC-D30EB409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2F23-25F3-2B4F-A03D-A7E12C32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FE610-E99A-AD4E-A950-CCA87CAF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33C51-0AEB-AA49-8DA2-DF3DAD83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2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A01A-4103-2F47-8611-697B84FC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8F4B-B45A-364D-8B70-26FF78B3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4DCB-C5E6-6F4B-AA37-262044A0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24300-E167-C941-A6F4-9F1926580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5DC6-F471-6142-A934-F55B2FFD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9F999-D176-D043-96A3-652F723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44F2-D1AC-CA40-BEBA-08C4EB872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F4001-BED0-1746-BCF1-61217128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0391F-4B72-1A4C-BFA6-9B812E34E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11514-B08E-5641-B363-CE3A2252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0251-B73A-C841-804C-CE381238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9770-2EA0-F840-8FB7-3DE70A30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5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3BE59-1104-C448-ADF2-D05FE0245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5F7F2-2930-9C4D-885E-5BE39C4E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FB72-F64B-8C4B-858B-2C87838A4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6B59A-99B8-9B4F-B527-79E58D46AA7D}" type="datetimeFigureOut">
              <a:t>2019-06-27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7BD36-BFFC-2E42-A8F4-EB3138A7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37CE-67FB-E84D-9520-CAA17D58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6484E-EED6-BF49-B869-4A024A1A40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8F47C3-D977-4E43-AB9F-CEAB2FBC9CF2}"/>
              </a:ext>
            </a:extLst>
          </p:cNvPr>
          <p:cNvSpPr txBox="1"/>
          <p:nvPr/>
        </p:nvSpPr>
        <p:spPr>
          <a:xfrm>
            <a:off x="3281898" y="1323971"/>
            <a:ext cx="5499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PUMPITITON</a:t>
            </a:r>
            <a:r>
              <a:rPr lang="ko-KR" altLang="en-US" sz="54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 </a:t>
            </a:r>
            <a:endParaRPr lang="en-US" sz="5400" dirty="0">
              <a:solidFill>
                <a:schemeClr val="bg1"/>
              </a:solidFill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ECE8C-4EDA-F049-8369-EF91D6CDAA5B}"/>
              </a:ext>
            </a:extLst>
          </p:cNvPr>
          <p:cNvCxnSpPr>
            <a:cxnSpLocks/>
          </p:cNvCxnSpPr>
          <p:nvPr/>
        </p:nvCxnSpPr>
        <p:spPr>
          <a:xfrm>
            <a:off x="3188208" y="2433310"/>
            <a:ext cx="58155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ì ì í´ê³¨ icon pngì ëí ì´ë¯¸ì§ ê²ìê²°ê³¼">
            <a:extLst>
              <a:ext uri="{FF2B5EF4-FFF2-40B4-BE49-F238E27FC236}">
                <a16:creationId xmlns:a16="http://schemas.microsoft.com/office/drawing/2014/main" id="{9DFDE11C-04E2-44CA-A176-DA456371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644" y="2887462"/>
            <a:ext cx="2156712" cy="301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EE98A0-6024-2E45-B1A0-1559E996A30C}"/>
              </a:ext>
            </a:extLst>
          </p:cNvPr>
          <p:cNvSpPr txBox="1"/>
          <p:nvPr/>
        </p:nvSpPr>
        <p:spPr>
          <a:xfrm>
            <a:off x="341376" y="5535747"/>
            <a:ext cx="11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-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The pump of death</a:t>
            </a:r>
          </a:p>
        </p:txBody>
      </p:sp>
      <p:sp>
        <p:nvSpPr>
          <p:cNvPr id="3" name="생각 풍선: 구름 모양 2">
            <a:extLst>
              <a:ext uri="{FF2B5EF4-FFF2-40B4-BE49-F238E27FC236}">
                <a16:creationId xmlns:a16="http://schemas.microsoft.com/office/drawing/2014/main" id="{D4050D3A-1777-42DE-9425-508210D97B15}"/>
              </a:ext>
            </a:extLst>
          </p:cNvPr>
          <p:cNvSpPr/>
          <p:nvPr/>
        </p:nvSpPr>
        <p:spPr>
          <a:xfrm>
            <a:off x="8593583" y="2584074"/>
            <a:ext cx="2725445" cy="1746671"/>
          </a:xfrm>
          <a:prstGeom prst="cloudCallout">
            <a:avLst>
              <a:gd name="adj1" fmla="val -74579"/>
              <a:gd name="adj2" fmla="val 126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운동 </a:t>
            </a:r>
            <a:r>
              <a:rPr lang="ko-KR" altLang="en-US" dirty="0" err="1">
                <a:solidFill>
                  <a:schemeClr val="tx1"/>
                </a:solidFill>
              </a:rPr>
              <a:t>안하면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나처럼 돼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498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5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2614864" y="2221290"/>
            <a:ext cx="6738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56A8-BC86-4850-8759-58B212FAF8EF}"/>
              </a:ext>
            </a:extLst>
          </p:cNvPr>
          <p:cNvSpPr txBox="1"/>
          <p:nvPr/>
        </p:nvSpPr>
        <p:spPr>
          <a:xfrm>
            <a:off x="2994446" y="3598589"/>
            <a:ext cx="5453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</a:t>
            </a:r>
            <a:endParaRPr lang="ko-KR" altLang="en-US" sz="19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94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21">
            <a:extLst>
              <a:ext uri="{FF2B5EF4-FFF2-40B4-BE49-F238E27FC236}">
                <a16:creationId xmlns:a16="http://schemas.microsoft.com/office/drawing/2014/main" id="{CDC1E8CE-23C9-406B-B486-602D8B476EDA}"/>
              </a:ext>
            </a:extLst>
          </p:cNvPr>
          <p:cNvCxnSpPr>
            <a:cxnSpLocks/>
          </p:cNvCxnSpPr>
          <p:nvPr/>
        </p:nvCxnSpPr>
        <p:spPr>
          <a:xfrm>
            <a:off x="8633088" y="3989750"/>
            <a:ext cx="0" cy="136550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CA40A97-959D-1A46-9B75-B86572B8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B25629-8E77-DB42-8851-76593090E770}"/>
              </a:ext>
            </a:extLst>
          </p:cNvPr>
          <p:cNvSpPr/>
          <p:nvPr/>
        </p:nvSpPr>
        <p:spPr>
          <a:xfrm>
            <a:off x="-11919" y="0"/>
            <a:ext cx="6858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390B79-A7C4-E849-A582-1FD3B338455D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F89663-9012-744F-8600-A1102F06BB96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3863B53-0BEC-CF48-AA9E-8602F6D58919}"/>
              </a:ext>
            </a:extLst>
          </p:cNvPr>
          <p:cNvSpPr/>
          <p:nvPr/>
        </p:nvSpPr>
        <p:spPr>
          <a:xfrm>
            <a:off x="7174522" y="2708030"/>
            <a:ext cx="1793632" cy="1793632"/>
          </a:xfrm>
          <a:prstGeom prst="arc">
            <a:avLst>
              <a:gd name="adj1" fmla="val 17534617"/>
              <a:gd name="adj2" fmla="val 16123621"/>
            </a:avLst>
          </a:prstGeom>
          <a:ln w="254000">
            <a:solidFill>
              <a:srgbClr val="C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EE1999A-F8A3-9549-B86A-5BC37B4F6115}"/>
              </a:ext>
            </a:extLst>
          </p:cNvPr>
          <p:cNvSpPr/>
          <p:nvPr/>
        </p:nvSpPr>
        <p:spPr>
          <a:xfrm>
            <a:off x="9906000" y="2708030"/>
            <a:ext cx="1793632" cy="1793632"/>
          </a:xfrm>
          <a:prstGeom prst="arc">
            <a:avLst>
              <a:gd name="adj1" fmla="val 16200000"/>
              <a:gd name="adj2" fmla="val 17672263"/>
            </a:avLst>
          </a:prstGeom>
          <a:ln w="254000">
            <a:solidFill>
              <a:srgbClr val="075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A756E-F857-DB47-BA4F-1AC7A43E5DC5}"/>
              </a:ext>
            </a:extLst>
          </p:cNvPr>
          <p:cNvSpPr txBox="1"/>
          <p:nvPr/>
        </p:nvSpPr>
        <p:spPr>
          <a:xfrm>
            <a:off x="7232669" y="1804416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실패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101CD-BC00-9646-B3FB-3A8AC5EB0EDC}"/>
              </a:ext>
            </a:extLst>
          </p:cNvPr>
          <p:cNvSpPr txBox="1"/>
          <p:nvPr/>
        </p:nvSpPr>
        <p:spPr>
          <a:xfrm>
            <a:off x="9964147" y="1804415"/>
            <a:ext cx="1677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성공</a:t>
            </a:r>
            <a:endParaRPr lang="en-US" sz="3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061F-256B-B341-8C6E-8E667B509458}"/>
              </a:ext>
            </a:extLst>
          </p:cNvPr>
          <p:cNvSpPr txBox="1"/>
          <p:nvPr/>
        </p:nvSpPr>
        <p:spPr>
          <a:xfrm>
            <a:off x="7289050" y="3243072"/>
            <a:ext cx="1620957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C4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92%</a:t>
            </a:r>
            <a:endParaRPr lang="en-US" sz="5600" b="1" dirty="0">
              <a:solidFill>
                <a:srgbClr val="C4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333C1-FF8E-434A-B955-A274CCAF0F12}"/>
              </a:ext>
            </a:extLst>
          </p:cNvPr>
          <p:cNvSpPr txBox="1"/>
          <p:nvPr/>
        </p:nvSpPr>
        <p:spPr>
          <a:xfrm>
            <a:off x="10194316" y="3243072"/>
            <a:ext cx="1217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600" b="1" dirty="0">
                <a:solidFill>
                  <a:srgbClr val="0756A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8%</a:t>
            </a:r>
            <a:endParaRPr lang="en-US" sz="5600" b="1" dirty="0">
              <a:solidFill>
                <a:srgbClr val="0756A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CD6D2-9F50-494E-B60D-80F5B2A17E03}"/>
              </a:ext>
            </a:extLst>
          </p:cNvPr>
          <p:cNvSpPr txBox="1"/>
          <p:nvPr/>
        </p:nvSpPr>
        <p:spPr>
          <a:xfrm>
            <a:off x="6729984" y="1014053"/>
            <a:ext cx="546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Dotum Light" pitchFamily="2" charset="-127"/>
              </a:rPr>
              <a:t>새해목표 실패 및 성공률</a:t>
            </a:r>
            <a:endParaRPr lang="en-US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0FF50-79E7-EA42-B250-E96B0F0711DE}"/>
              </a:ext>
            </a:extLst>
          </p:cNvPr>
          <p:cNvSpPr txBox="1"/>
          <p:nvPr/>
        </p:nvSpPr>
        <p:spPr>
          <a:xfrm>
            <a:off x="9781663" y="4789724"/>
            <a:ext cx="421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출처 </a:t>
            </a:r>
            <a:r>
              <a:rPr lang="en-US" altLang="ko-KR" sz="110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Static Brain Research Institute</a:t>
            </a:r>
            <a:endParaRPr lang="en-US" sz="110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ADA4D3-DDD9-BD44-BE7F-70CFD364793C}"/>
              </a:ext>
            </a:extLst>
          </p:cNvPr>
          <p:cNvSpPr txBox="1"/>
          <p:nvPr/>
        </p:nvSpPr>
        <p:spPr>
          <a:xfrm>
            <a:off x="7087302" y="5339396"/>
            <a:ext cx="432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다이어트가 힘들고 재미가 없다</a:t>
            </a:r>
            <a:r>
              <a:rPr lang="en-US" altLang="ko-KR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!</a:t>
            </a:r>
            <a:endParaRPr lang="en-US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BAE4203-00D3-334F-A2D8-51CCC6DF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1" y="1879713"/>
            <a:ext cx="1654003" cy="4442428"/>
          </a:xfrm>
          <a:prstGeom prst="rect">
            <a:avLst/>
          </a:prstGeom>
        </p:spPr>
      </p:pic>
      <p:cxnSp>
        <p:nvCxnSpPr>
          <p:cNvPr id="17" name="Elbow Connector 19">
            <a:extLst>
              <a:ext uri="{FF2B5EF4-FFF2-40B4-BE49-F238E27FC236}">
                <a16:creationId xmlns:a16="http://schemas.microsoft.com/office/drawing/2014/main" id="{27DD76AC-5B37-4DCF-9BD5-CD281FED1729}"/>
              </a:ext>
            </a:extLst>
          </p:cNvPr>
          <p:cNvCxnSpPr>
            <a:cxnSpLocks/>
          </p:cNvCxnSpPr>
          <p:nvPr/>
        </p:nvCxnSpPr>
        <p:spPr>
          <a:xfrm flipV="1">
            <a:off x="2401824" y="5796002"/>
            <a:ext cx="6847485" cy="521384"/>
          </a:xfrm>
          <a:prstGeom prst="bentConnector2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534CDBD2-FB3E-4149-A402-EAE1DA2F1E8B}"/>
              </a:ext>
            </a:extLst>
          </p:cNvPr>
          <p:cNvCxnSpPr>
            <a:cxnSpLocks/>
          </p:cNvCxnSpPr>
          <p:nvPr/>
        </p:nvCxnSpPr>
        <p:spPr>
          <a:xfrm>
            <a:off x="7534656" y="3986784"/>
            <a:ext cx="10972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D814BC-50DC-4CD9-A22A-61E8683EC548}"/>
              </a:ext>
            </a:extLst>
          </p:cNvPr>
          <p:cNvCxnSpPr>
            <a:cxnSpLocks/>
          </p:cNvCxnSpPr>
          <p:nvPr/>
        </p:nvCxnSpPr>
        <p:spPr>
          <a:xfrm>
            <a:off x="8373794" y="5685868"/>
            <a:ext cx="12426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64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9D9F1B-FA02-F845-9B1E-5206FFC02D71}"/>
              </a:ext>
            </a:extLst>
          </p:cNvPr>
          <p:cNvSpPr txBox="1"/>
          <p:nvPr/>
        </p:nvSpPr>
        <p:spPr>
          <a:xfrm>
            <a:off x="207382" y="340429"/>
            <a:ext cx="382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자네 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</a:t>
            </a:r>
            <a:r>
              <a:rPr lang="ko-KR" altLang="en-US" sz="3200" b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대는 몇 치나</a:t>
            </a:r>
            <a:r>
              <a:rPr lang="en-US" altLang="ko-KR" sz="32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?</a:t>
            </a:r>
            <a:endParaRPr lang="en-US" sz="32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2050" name="Picture 2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8EB00C51-7EF2-4E8C-ADDF-689D3CEF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90" y="1160732"/>
            <a:ext cx="7460202" cy="41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¸ëìë¨¸ ë¨ìë°ì ëí ì´ë¯¸ì§ ê²ìê²°ê³¼">
            <a:extLst>
              <a:ext uri="{FF2B5EF4-FFF2-40B4-BE49-F238E27FC236}">
                <a16:creationId xmlns:a16="http://schemas.microsoft.com/office/drawing/2014/main" id="{CC9D5A23-5D61-4F3A-8BA9-94336F19D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5" y="2250367"/>
            <a:ext cx="4267204" cy="426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7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ë§ëìì ëí ì´ë¯¸ì§ ê²ìê²°ê³¼">
            <a:extLst>
              <a:ext uri="{FF2B5EF4-FFF2-40B4-BE49-F238E27FC236}">
                <a16:creationId xmlns:a16="http://schemas.microsoft.com/office/drawing/2014/main" id="{3139220A-C9D1-4F86-84DA-42209235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ED48A6F-774F-4236-8C59-5E5C5CC71062}"/>
              </a:ext>
            </a:extLst>
          </p:cNvPr>
          <p:cNvSpPr/>
          <p:nvPr/>
        </p:nvSpPr>
        <p:spPr>
          <a:xfrm>
            <a:off x="-11919" y="0"/>
            <a:ext cx="12203919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F09C-5714-42A0-AE19-B1DC0A8F8B5E}"/>
              </a:ext>
            </a:extLst>
          </p:cNvPr>
          <p:cNvSpPr txBox="1"/>
          <p:nvPr/>
        </p:nvSpPr>
        <p:spPr>
          <a:xfrm>
            <a:off x="7210218" y="1682823"/>
            <a:ext cx="324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</a:t>
            </a:r>
            <a:r>
              <a:rPr lang="en-US" altLang="ko-KR" sz="54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~C!</a:t>
            </a:r>
            <a:endParaRPr lang="en-US" sz="54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1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0" y="2665506"/>
            <a:ext cx="3948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552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280691" y="1905506"/>
            <a:ext cx="3667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latin typeface="TmonMonsori Black" panose="02000A03000000000000" pitchFamily="2" charset="-127"/>
                <a:ea typeface="TmonMonsori Black" panose="02000A03000000000000" pitchFamily="2" charset="-127"/>
              </a:rPr>
              <a:t>그래서 우리는</a:t>
            </a:r>
            <a:endParaRPr lang="en-US" sz="9600" dirty="0"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394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F44C16-11AD-9E4F-AEBE-4619DA128B93}"/>
              </a:ext>
            </a:extLst>
          </p:cNvPr>
          <p:cNvSpPr txBox="1"/>
          <p:nvPr/>
        </p:nvSpPr>
        <p:spPr>
          <a:xfrm>
            <a:off x="1324598" y="599860"/>
            <a:ext cx="9542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Muscle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Pump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D636D8-A6E9-804A-AE2D-5A77A8DB8170}"/>
              </a:ext>
            </a:extLst>
          </p:cNvPr>
          <p:cNvSpPr txBox="1"/>
          <p:nvPr/>
        </p:nvSpPr>
        <p:spPr>
          <a:xfrm>
            <a:off x="156368" y="1358387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monMonsori Black" panose="02000A03000000000000" pitchFamily="2" charset="-127"/>
                <a:ea typeface="TmonMonsori Black" panose="02000A03000000000000" pitchFamily="2" charset="-127"/>
                <a:cs typeface="+mn-cs"/>
              </a:rPr>
              <a:t>＋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41D5F1-3419-1049-A401-E7A0098D7A32}"/>
              </a:ext>
            </a:extLst>
          </p:cNvPr>
          <p:cNvSpPr txBox="1"/>
          <p:nvPr/>
        </p:nvSpPr>
        <p:spPr>
          <a:xfrm>
            <a:off x="156368" y="2147601"/>
            <a:ext cx="12035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D966"/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Competition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62A9E6D-4515-9844-A4E0-B8DB9E6049D8}"/>
              </a:ext>
            </a:extLst>
          </p:cNvPr>
          <p:cNvSpPr/>
          <p:nvPr/>
        </p:nvSpPr>
        <p:spPr>
          <a:xfrm>
            <a:off x="5616526" y="3079879"/>
            <a:ext cx="958948" cy="1498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AD7A-D685-2C4F-A6B8-4A2E17FD6BC2}"/>
              </a:ext>
            </a:extLst>
          </p:cNvPr>
          <p:cNvSpPr txBox="1"/>
          <p:nvPr/>
        </p:nvSpPr>
        <p:spPr>
          <a:xfrm>
            <a:off x="2934843" y="4925407"/>
            <a:ext cx="6322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FFC000">
                    <a:lumMod val="60000"/>
                    <a:lumOff val="40000"/>
                  </a:srgbClr>
                </a:solidFill>
                <a:latin typeface="TmonMonsori Black" panose="02000A03000000000000" pitchFamily="2" charset="-127"/>
                <a:ea typeface="TmonMonsori Black" panose="02000A03000000000000" pitchFamily="2" charset="-127"/>
              </a:rPr>
              <a:t>PUMPETITION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monMonsori Black" panose="02000A03000000000000" pitchFamily="2" charset="-127"/>
              <a:ea typeface="TmonMonsori Black" panose="02000A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69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B14941-0880-A643-869F-973AF32D0D88}"/>
              </a:ext>
            </a:extLst>
          </p:cNvPr>
          <p:cNvSpPr/>
          <p:nvPr/>
        </p:nvSpPr>
        <p:spPr>
          <a:xfrm>
            <a:off x="-85344" y="-121920"/>
            <a:ext cx="12399264" cy="714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9FB105-D49D-804A-9B89-666059651EA5}"/>
              </a:ext>
            </a:extLst>
          </p:cNvPr>
          <p:cNvSpPr txBox="1"/>
          <p:nvPr/>
        </p:nvSpPr>
        <p:spPr>
          <a:xfrm>
            <a:off x="4105206" y="2644170"/>
            <a:ext cx="398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latin typeface="TmonMonsori Black" panose="02000A03000000000000" pitchFamily="2" charset="-127"/>
                <a:ea typeface="TmonMonsori Black" panose="02000A03000000000000" pitchFamily="2" charset="-127"/>
              </a:rPr>
              <a:t>How ?</a:t>
            </a:r>
          </a:p>
        </p:txBody>
      </p:sp>
    </p:spTree>
    <p:extLst>
      <p:ext uri="{BB962C8B-B14F-4D97-AF65-F5344CB8AC3E}">
        <p14:creationId xmlns:p14="http://schemas.microsoft.com/office/powerpoint/2010/main" val="423057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A9374378-6F6C-4EA4-A983-7CA29FA1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37" y="2125554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ë¸í¸ë¶ icon pngì ëí ì´ë¯¸ì§ ê²ìê²°ê³¼">
            <a:extLst>
              <a:ext uri="{FF2B5EF4-FFF2-40B4-BE49-F238E27FC236}">
                <a16:creationId xmlns:a16="http://schemas.microsoft.com/office/drawing/2014/main" id="{79756A2D-0CA0-42AF-81BE-82CB9EF0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9577" y="22331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62E6C1C-979D-46B6-9E20-323056D2EDCD}"/>
              </a:ext>
            </a:extLst>
          </p:cNvPr>
          <p:cNvCxnSpPr>
            <a:cxnSpLocks/>
          </p:cNvCxnSpPr>
          <p:nvPr/>
        </p:nvCxnSpPr>
        <p:spPr>
          <a:xfrm flipV="1">
            <a:off x="2272683" y="266331"/>
            <a:ext cx="7039759" cy="2396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B8CC03-60AE-464B-B2F7-C9F855BBF91A}"/>
              </a:ext>
            </a:extLst>
          </p:cNvPr>
          <p:cNvCxnSpPr>
            <a:cxnSpLocks/>
          </p:cNvCxnSpPr>
          <p:nvPr/>
        </p:nvCxnSpPr>
        <p:spPr>
          <a:xfrm>
            <a:off x="2210539" y="2663301"/>
            <a:ext cx="5415379" cy="3764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ì¤ì¿¼í¸ icon pngì ëí ì´ë¯¸ì§ ê²ìê²°ê³¼">
            <a:extLst>
              <a:ext uri="{FF2B5EF4-FFF2-40B4-BE49-F238E27FC236}">
                <a16:creationId xmlns:a16="http://schemas.microsoft.com/office/drawing/2014/main" id="{B878BCC3-A319-4E5B-B93C-E136C12F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635" y="158780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6CD4D1-45B9-4A3B-B8DA-0073E100A3A0}"/>
              </a:ext>
            </a:extLst>
          </p:cNvPr>
          <p:cNvCxnSpPr>
            <a:cxnSpLocks/>
          </p:cNvCxnSpPr>
          <p:nvPr/>
        </p:nvCxnSpPr>
        <p:spPr>
          <a:xfrm flipV="1">
            <a:off x="2272683" y="2084958"/>
            <a:ext cx="7235301" cy="578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8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58</Words>
  <Application>Microsoft Office PowerPoint</Application>
  <PresentationFormat>와이드스크린</PresentationFormat>
  <Paragraphs>25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4" baseType="lpstr">
      <vt:lpstr>나눔바른고딕 Light</vt:lpstr>
      <vt:lpstr>Calibri</vt:lpstr>
      <vt:lpstr>Arial</vt:lpstr>
      <vt:lpstr>KoPubWorldDotum Light</vt:lpstr>
      <vt:lpstr>TmonMonsori Black</vt:lpstr>
      <vt:lpstr>KoPubWorld돋움체 Light</vt:lpstr>
      <vt:lpstr>맑은 고딕</vt:lpstr>
      <vt:lpstr>나눔바른고딕 UltraLight</vt:lpstr>
      <vt:lpstr>Tmon몬소리 Black</vt:lpstr>
      <vt:lpstr>Calibri Light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신 수웅</dc:creator>
  <cp:lastModifiedBy>hb970624@daum.net</cp:lastModifiedBy>
  <cp:revision>91</cp:revision>
  <dcterms:created xsi:type="dcterms:W3CDTF">2019-05-18T05:29:06Z</dcterms:created>
  <dcterms:modified xsi:type="dcterms:W3CDTF">2019-06-27T07:20:01Z</dcterms:modified>
</cp:coreProperties>
</file>